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Approaches to Stream Processing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Approaches to Stream Processing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Important techniques to stream processing </a:t>
            </a:r>
          </a:p>
          <a:p>
            <a:endParaRPr lang="en-IN" dirty="0" smtClean="0"/>
          </a:p>
          <a:p>
            <a:r>
              <a:rPr lang="en-IN" dirty="0" smtClean="0"/>
              <a:t>Bulk-synchronous processing </a:t>
            </a:r>
          </a:p>
          <a:p>
            <a:r>
              <a:rPr lang="en-IN" dirty="0" smtClean="0"/>
              <a:t>One-at-at-time processing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Two approaches	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Microbatching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Gist of BSP includes:</a:t>
            </a:r>
          </a:p>
          <a:p>
            <a:endParaRPr lang="en-IN" dirty="0" smtClean="0"/>
          </a:p>
          <a:p>
            <a:r>
              <a:rPr lang="en-IN" dirty="0" smtClean="0"/>
              <a:t>A split distribution of asynchronous work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Is an idea that each of the successive steps of work to be done in streaming is separated in a number of parallel chunks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Roughly proportional to number of executors available to perform the task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Each executor receives the chunk(s) of work and works separately until the second element comes in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 particular resource is tasked with keeping track of progress of computation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Between these scheduled steps, all executors on the cluster are doing the same thing</a:t>
            </a:r>
          </a:p>
          <a:p>
            <a:r>
              <a:rPr lang="en-IN" dirty="0" smtClean="0"/>
              <a:t>A synchronous barrier, coming in at fixed intervals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Frequency at which further rounds of processing are scheduled </a:t>
            </a:r>
            <a:r>
              <a:rPr lang="en-IN" dirty="0" smtClean="0"/>
              <a:t>is </a:t>
            </a:r>
            <a:r>
              <a:rPr lang="en-IN" dirty="0" smtClean="0"/>
              <a:t>dictated by time period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Implemented at small, fixed intervals that better approximate the real time motion of data processing</a:t>
            </a:r>
            <a:endParaRPr lang="en-IN" dirty="0"/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Function-passing style – asynchronously pass safe functions to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Functions are passed around the scheduling process that describe processing to be done on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Data is already on various executors, delivered directly to resources </a:t>
            </a:r>
          </a:p>
          <a:p>
            <a:r>
              <a:rPr lang="en-IN" dirty="0" smtClean="0"/>
              <a:t>Spark Streaming follows this style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Application of Bulk-Synchronous Processing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297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One-Record-at-a-Time Processing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Works based on pipelining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Analyses the whole computation as described by user-specified functions and deploys it as a pipeline using the resources of the cluster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Flow the data through various resources, following prescribed pipeline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Each step of computation is materialized at some place in cluster at any given point </a:t>
            </a:r>
          </a:p>
          <a:p>
            <a:endParaRPr lang="en-IN" dirty="0"/>
          </a:p>
          <a:p>
            <a:r>
              <a:rPr lang="en-IN" dirty="0" smtClean="0"/>
              <a:t>Apache </a:t>
            </a:r>
            <a:r>
              <a:rPr lang="en-IN" dirty="0" err="1" smtClean="0"/>
              <a:t>Filnk</a:t>
            </a:r>
            <a:r>
              <a:rPr lang="en-IN" dirty="0" smtClean="0"/>
              <a:t>, Storm and IBM Streams follows this style</a:t>
            </a:r>
          </a:p>
          <a:p>
            <a:endParaRPr lang="en-IN" dirty="0"/>
          </a:p>
          <a:p>
            <a:r>
              <a:rPr lang="en-IN" dirty="0" smtClean="0"/>
              <a:t>Latency </a:t>
            </a: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For </a:t>
            </a:r>
            <a:r>
              <a:rPr lang="en-IN" dirty="0" err="1" smtClean="0"/>
              <a:t>microbatching</a:t>
            </a:r>
            <a:r>
              <a:rPr lang="en-IN" dirty="0" smtClean="0"/>
              <a:t> system is batch interval + processing time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For one-record-at-a-time system is only processing time as it react as it meets the event of interest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Pipelining the steps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210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Bringing </a:t>
            </a:r>
            <a:r>
              <a:rPr lang="en-IN" dirty="0" err="1" smtClean="0"/>
              <a:t>Microbatch</a:t>
            </a:r>
            <a:r>
              <a:rPr lang="en-IN" dirty="0" smtClean="0"/>
              <a:t> and One-record-at-time Together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Marriage is implemented in systems like Flink and Naiad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Still subject of research!</a:t>
            </a:r>
          </a:p>
          <a:p>
            <a:endParaRPr lang="en-IN" dirty="0"/>
          </a:p>
          <a:p>
            <a:r>
              <a:rPr lang="en-IN" dirty="0" smtClean="0"/>
              <a:t>Spark Structured Streaming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Backed up by </a:t>
            </a:r>
            <a:r>
              <a:rPr lang="en-IN" dirty="0" err="1" smtClean="0"/>
              <a:t>microbatching</a:t>
            </a:r>
            <a:r>
              <a:rPr lang="en-IN" dirty="0" smtClean="0"/>
              <a:t> but does not reveal the batch interval at API level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Allows for processing that is independent of fixed batch interval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Execution model </a:t>
            </a:r>
            <a:r>
              <a:rPr lang="en-IN" dirty="0"/>
              <a:t>mixes </a:t>
            </a:r>
            <a:r>
              <a:rPr lang="en-IN" dirty="0" err="1"/>
              <a:t>microbatching</a:t>
            </a:r>
            <a:r>
              <a:rPr lang="en-IN" dirty="0"/>
              <a:t> with </a:t>
            </a:r>
            <a:r>
              <a:rPr lang="en-IN" dirty="0" smtClean="0"/>
              <a:t>a dynamic batch interval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Trigger the execution of next batch as early as possible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New batch should be started as soon as the previous one has been processed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993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The Trade-Offs				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Despite high latency, microbathcing offers significant advantages :</a:t>
            </a:r>
          </a:p>
          <a:p>
            <a:endParaRPr lang="en-IN" dirty="0" smtClean="0"/>
          </a:p>
          <a:p>
            <a:r>
              <a:rPr lang="en-IN" dirty="0" smtClean="0"/>
              <a:t>Able to adapt at the synchronization barrier boundaries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Might represent the task of recovering from failure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Give opportunity to add or remove executor nodes, possibility to grow or shrink resources depending upon cluster load</a:t>
            </a:r>
          </a:p>
          <a:p>
            <a:endParaRPr lang="en-IN" dirty="0"/>
          </a:p>
          <a:p>
            <a:r>
              <a:rPr lang="en-IN" dirty="0" smtClean="0"/>
              <a:t>Have easier time providing strong consistency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Batch determinations – beginning and end of batch of data – are deterministic and recorded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Any kind of computation can be redone and produce same results the second time</a:t>
            </a:r>
          </a:p>
          <a:p>
            <a:endParaRPr lang="en-IN" dirty="0"/>
          </a:p>
          <a:p>
            <a:r>
              <a:rPr lang="en-IN" dirty="0" smtClean="0"/>
              <a:t>Perform efficient optimizations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available as a set can provide ideas on the way to compute on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Allows an efficient way of specifying programming both batch processing and streaming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Even for mere instances, looks like data at rest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Microbatching</a:t>
            </a:r>
            <a:r>
              <a:rPr lang="en-IN" dirty="0" smtClean="0"/>
              <a:t> vs One-at-a-time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641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914400"/>
            <a:ext cx="784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</a:t>
            </a:r>
          </a:p>
          <a:p>
            <a:r>
              <a:rPr lang="en-US" dirty="0" smtClean="0"/>
              <a:t>Stream Processing with Apache Spark </a:t>
            </a:r>
          </a:p>
          <a:p>
            <a:r>
              <a:rPr lang="en-US" dirty="0" smtClean="0"/>
              <a:t>Mastering Structured Streaming and Spark Streaming </a:t>
            </a:r>
          </a:p>
          <a:p>
            <a:r>
              <a:rPr lang="en-US" dirty="0" smtClean="0"/>
              <a:t>By  Gerard Maas and Francois </a:t>
            </a:r>
            <a:r>
              <a:rPr lang="en-US" dirty="0" err="1" smtClean="0"/>
              <a:t>Garillot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3208</TotalTime>
  <Words>518</Words>
  <Application>Microsoft Office PowerPoint</Application>
  <PresentationFormat>Widescreen</PresentationFormat>
  <Paragraphs>69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Approaches to Stream Processing</vt:lpstr>
      <vt:lpstr>Approaches to Stream Processing</vt:lpstr>
      <vt:lpstr>Microbatching</vt:lpstr>
      <vt:lpstr>One-Record-at-a-Time Processing</vt:lpstr>
      <vt:lpstr>Bringing Microbatch and One-record-at-time Together</vt:lpstr>
      <vt:lpstr>The Trade-Offs   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235</cp:revision>
  <dcterms:created xsi:type="dcterms:W3CDTF">2018-10-16T06:13:57Z</dcterms:created>
  <dcterms:modified xsi:type="dcterms:W3CDTF">2022-08-09T09:59:29Z</dcterms:modified>
</cp:coreProperties>
</file>

<file path=docProps/thumbnail.jpeg>
</file>